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B17EAA-7066-4C1C-9806-D457ADE39015}" type="datetimeFigureOut">
              <a:rPr lang="ru-RU"/>
              <a:pPr>
                <a:defRPr/>
              </a:pPr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0D89B3-F0B8-4C07-AD00-776EFA4B4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1D82AC-8529-4D3A-8C1A-F67476E9A2CB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350B85-E004-43A6-A731-61DC850F8F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7256F-08AB-4AA7-9270-B73ED6A00B20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74F3A-8E3B-4695-A3AA-931C59446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E801D-088A-4ACB-B71A-C97C132D9A9C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83FAE-83E2-4EAB-99BF-B0F5899263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A5A92-AA59-4CC2-BF58-BF15AC8D0229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E44EA-7F3D-4C2A-8680-C72D06724D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C681B-3087-44DC-9D3F-483B27682703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11449-8544-45C3-96CF-4EF782642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C3CCF-E623-403D-B2CC-504F61E570A7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8F0DE-0A5E-4721-9477-4D18EC335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B9BCD-863F-4C3F-A868-42E74ED23F1C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74B5F-8DEB-4026-B8BD-A654EE9F25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65F2D-F570-417D-8C99-45F5BF9B5F1B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8E166-F042-4EF8-BDF1-1BFDC2227F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0DAC3-EAF0-4545-BBAC-ACD47BA292FD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9926B-AB56-4784-85D4-2DB7ED2E7B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5E6C9-C703-402A-99E1-76D2189B6DA7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5F2A7-B497-4862-98C4-784554F6A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EC667-82A3-4810-98E5-578DA43C3EB9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5DCFD-9801-4E2D-B8D4-7E4C4E9C2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23FFDC3-DD4A-4C55-9E58-5234C504F24C}" type="datetimeFigureOut">
              <a:rPr lang="ru-RU"/>
              <a:pPr/>
              <a:t>30.09.2020</a:t>
            </a:fld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194A4-9FE4-4323-B538-A99F7283DC7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://i.kirolg.ru/u/pic/61/abba6608662b7d2f79fbb72a4e18d3/-/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18494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noFill/>
          <a:ln/>
        </p:spPr>
        <p:txBody>
          <a:bodyPr anchor="ctr"/>
          <a:lstStyle/>
          <a:p>
            <a:endParaRPr lang="ru-RU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7" name="Picture 5" descr="C:\Documents and Settings\UserXP\Мои документы\Downloads\apav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141663"/>
            <a:ext cx="264318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Рис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836613"/>
            <a:ext cx="2133600" cy="2808287"/>
          </a:xfrm>
          <a:prstGeom prst="rect">
            <a:avLst/>
          </a:prstGeom>
          <a:noFill/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827088" y="1844675"/>
            <a:ext cx="5616575" cy="5013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САМЫЕ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НЕВЕРОЯТНЫЕ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КНИГИ</a:t>
            </a:r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713787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ИНТЕРЕСНО ДЛЯ ДЕТЕЙ И НЕ ТОЛЬКО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1189038" y="0"/>
            <a:ext cx="7885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60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Книга-ночник</a:t>
            </a:r>
            <a:endParaRPr lang="ru-RU" sz="60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23554" name="Рисунок 2" descr="http://i.kirolg.ru/u/04/45adb1fb5277390b818a1e1a8ff835/-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47640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5580063" y="715963"/>
            <a:ext cx="334962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latin typeface="Calibri" pitchFamily="34" charset="0"/>
                <a:cs typeface="Times New Roman" pitchFamily="18" charset="0"/>
              </a:rPr>
              <a:t>На самом деле это не книга, а ночная лампа, стилизованная под книгу. Однако, она смотрится очень стильно, находясь не только на полке, но и на столе.</a:t>
            </a:r>
            <a:endParaRPr lang="ru-RU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 descr="http://i.kirolg.ru/u/6e/85d41372baf608ece79c6f3e59ceb7/-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00125"/>
            <a:ext cx="46958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5143500" y="1312863"/>
            <a:ext cx="40005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  <a:cs typeface="Times New Roman" pitchFamily="18" charset="0"/>
              </a:rPr>
              <a:t>Всем известно, что количество статей в Википедии превышает количество статей даже в самой полной энциклопедии, поэтому ее издание казалось нереальным. Дизайнер Роб Мэттьюс создал книгу, на </a:t>
            </a:r>
            <a:r>
              <a:rPr lang="ru-RU" sz="2400" b="1">
                <a:solidFill>
                  <a:schemeClr val="hlink"/>
                </a:solidFill>
                <a:latin typeface="Calibri" pitchFamily="34" charset="0"/>
                <a:cs typeface="Times New Roman" pitchFamily="18" charset="0"/>
              </a:rPr>
              <a:t>5000 </a:t>
            </a:r>
            <a:r>
              <a:rPr lang="ru-RU" sz="2400" b="1">
                <a:latin typeface="Calibri" pitchFamily="34" charset="0"/>
                <a:cs typeface="Times New Roman" pitchFamily="18" charset="0"/>
              </a:rPr>
              <a:t>страницах которой находятся самые посещаемые страницы английской Википедии.</a:t>
            </a:r>
            <a:endParaRPr lang="ru-RU" sz="2400" b="1">
              <a:latin typeface="Arial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953735"/>
                </a:solidFill>
                <a:latin typeface="Bookman Old Style" pitchFamily="18" charset="0"/>
              </a:rPr>
              <a:t>Википедия на бумаге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196975"/>
            <a:ext cx="7237413" cy="4103688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Книжек в мире </a:t>
            </a:r>
            <a:br>
              <a:rPr lang="ru-RU" sz="40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Много разных,</a:t>
            </a:r>
            <a:br>
              <a:rPr lang="ru-RU" sz="40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Интересных и смешных,</a:t>
            </a:r>
            <a:br>
              <a:rPr lang="ru-RU" sz="40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Приглашаем вас, ребята</a:t>
            </a:r>
            <a:br>
              <a:rPr lang="ru-RU" sz="40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Прочитать побольше их.</a:t>
            </a:r>
            <a:br>
              <a:rPr lang="ru-RU" sz="4000" b="1">
                <a:solidFill>
                  <a:srgbClr val="FF0000"/>
                </a:solidFill>
                <a:latin typeface="Calibri" pitchFamily="34" charset="0"/>
              </a:rPr>
            </a:b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8918" name="Picture 6" descr="1489661815_297-knig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49275"/>
            <a:ext cx="2663825" cy="1538288"/>
          </a:xfrm>
          <a:prstGeom prst="rect">
            <a:avLst/>
          </a:prstGeom>
          <a:noFill/>
        </p:spPr>
      </p:pic>
      <p:pic>
        <p:nvPicPr>
          <p:cNvPr id="38919" name="Picture 7" descr="168134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349500"/>
            <a:ext cx="238125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http://i.kirolg.ru/u/1f/d76f5e640e9481cbb1c17d327bf261/-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0"/>
            <a:ext cx="7215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214438" y="5072063"/>
            <a:ext cx="6715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Самая большая книга в мире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http://i.kirolg.ru/u/1f/d76f5e640e9481cbb1c17d327bf261/-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5715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79388" y="3362325"/>
            <a:ext cx="86407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Она  известна как «Библия Дьявола». Кем и почему она была написана до сих пор неизвестно. Легенда гласит, что ее написал монах, которого заперли за нарушение монашеских принципов, и он поклялся всего за одну ночь написать самую большую рукопись в мире. Когда он понял, что не сможет выполнить свой обет то стал молиться дьяволу и тот услышал его молитвы.</a:t>
            </a:r>
            <a:endParaRPr lang="ru-RU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42875" y="142875"/>
            <a:ext cx="900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rgbClr val="009900"/>
                </a:solidFill>
                <a:latin typeface="Indycton ieUcs"/>
              </a:rPr>
              <a:t>Самая маленькая книга в мире</a:t>
            </a: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57188" y="4151313"/>
            <a:ext cx="839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  <a:cs typeface="Times New Roman" pitchFamily="18" charset="0"/>
              </a:rPr>
              <a:t>Невооруженным глазом сложно разобрать, что написано в этой книге, но если увеличить ее до 600 раз, станет ясно, что книга является самой маленькой в мире копией Нового Завета.</a:t>
            </a:r>
            <a:endParaRPr lang="ru-RU" sz="2800" b="1">
              <a:latin typeface="Arial" charset="0"/>
            </a:endParaRPr>
          </a:p>
        </p:txBody>
      </p:sp>
      <p:pic>
        <p:nvPicPr>
          <p:cNvPr id="17411" name="Рисунок 3" descr="http://i.kirolg.ru/u/c4/ac50c968ffcc92d47eb45ad80328f5/-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81075"/>
            <a:ext cx="7286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5"/>
            <a:ext cx="8969375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9900"/>
                </a:solidFill>
                <a:latin typeface="Arial" charset="0"/>
                <a:cs typeface="Arial" charset="0"/>
              </a:rPr>
              <a:t>Деревянные книги Барбары Йейтс</a:t>
            </a:r>
            <a:endParaRPr lang="ru-RU" sz="4000">
              <a:solidFill>
                <a:srgbClr val="009900"/>
              </a:solidFill>
              <a:latin typeface="Arial" charset="0"/>
              <a:cs typeface="Arial" charset="0"/>
            </a:endParaRPr>
          </a:p>
        </p:txBody>
      </p:sp>
      <p:pic>
        <p:nvPicPr>
          <p:cNvPr id="18434" name="Рисунок 2" descr="http://i.kirolg.ru/u/94/c080112fbde100121858a155880f71/-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90588"/>
            <a:ext cx="781685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5"/>
            <a:ext cx="90487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Деревянные книги Барбары </a:t>
            </a:r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Йейтс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Рисунок 2" descr="http://i.kirolg.ru/u/94/c080112fbde100121858a155880f71/-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836613"/>
            <a:ext cx="55721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57188" y="4581525"/>
            <a:ext cx="85010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  <a:cs typeface="Times New Roman" pitchFamily="18" charset="0"/>
              </a:rPr>
              <a:t>Барбара Йейтс является экологическим художником. Свое искусство она делает, перерабатывая мертвые деревья.</a:t>
            </a:r>
            <a:endParaRPr lang="ru-RU" sz="3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http://i.kirolg.ru/u/a2/648cf470e72f5e8e68e3e94aaa3f87/-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4816475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000250" y="0"/>
            <a:ext cx="473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200" b="1">
                <a:latin typeface="Calibri" pitchFamily="34" charset="0"/>
                <a:cs typeface="Times New Roman" pitchFamily="18" charset="0"/>
              </a:rPr>
              <a:t>Книга-часы</a:t>
            </a:r>
            <a:endParaRPr lang="ru-RU" sz="7200">
              <a:latin typeface="Arial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932363" y="1555750"/>
            <a:ext cx="38163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  <a:cs typeface="Times New Roman" pitchFamily="18" charset="0"/>
              </a:rPr>
              <a:t>Она состоит из трех книг, которые внешне выполняют функцию часов. Цифры 3 и 9 помогают ориентироваться во времени.</a:t>
            </a:r>
            <a:endParaRPr lang="ru-RU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0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953735"/>
                </a:solidFill>
                <a:latin typeface="Bookman Old Style" pitchFamily="18" charset="0"/>
              </a:rPr>
              <a:t> Кулинарная книга, которую перед прочтением необходимо запечь</a:t>
            </a:r>
          </a:p>
        </p:txBody>
      </p:sp>
      <p:pic>
        <p:nvPicPr>
          <p:cNvPr id="21506" name="Рисунок 2" descr="http://i.kirolg.ru/u/b9/af5a3f45c3e6f896246e0178f62311/-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24063"/>
            <a:ext cx="781843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0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953735"/>
                </a:solidFill>
                <a:latin typeface="Bookman Old Style" pitchFamily="18" charset="0"/>
              </a:rPr>
              <a:t> Кулинарная книга, которую перед прочтением необходимо запечь</a:t>
            </a:r>
          </a:p>
        </p:txBody>
      </p:sp>
      <p:pic>
        <p:nvPicPr>
          <p:cNvPr id="22530" name="Рисунок 2" descr="http://i.kirolg.ru/u/b9/af5a3f45c3e6f896246e0178f62311/-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46434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857750" y="2076450"/>
            <a:ext cx="407193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  <a:cs typeface="Times New Roman" pitchFamily="18" charset="0"/>
              </a:rPr>
              <a:t>Эта книга была создана хорватскими книгоиздателями. Для того чтобы приготовить какое-нибудь блюдо по рецепту из нее, нужно сначала запечь книгу, только в таком случае на ее страницах появится текст. </a:t>
            </a:r>
            <a:endParaRPr lang="ru-RU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141</TotalTime>
  <Words>257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Arial</vt:lpstr>
      <vt:lpstr>Verdana</vt:lpstr>
      <vt:lpstr>Times New Roman</vt:lpstr>
      <vt:lpstr>Wingdings</vt:lpstr>
      <vt:lpstr>Indycton ieUcs</vt:lpstr>
      <vt:lpstr>Bookman Old Style</vt:lpstr>
      <vt:lpstr>Профиль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Книжек в мире  Много разных, Интересных и смешных, Приглашаем вас, ребята Прочитать побольше их.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12</cp:revision>
  <dcterms:created xsi:type="dcterms:W3CDTF">2014-03-09T13:37:27Z</dcterms:created>
  <dcterms:modified xsi:type="dcterms:W3CDTF">2020-09-30T08:59:28Z</dcterms:modified>
</cp:coreProperties>
</file>